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524" r:id="rId1"/>
    <p:sldMasterId id="2147484543" r:id="rId2"/>
    <p:sldMasterId id="2147487241" r:id="rId3"/>
    <p:sldMasterId id="2147487256" r:id="rId4"/>
  </p:sldMasterIdLst>
  <p:notesMasterIdLst>
    <p:notesMasterId r:id="rId8"/>
  </p:notesMasterIdLst>
  <p:handoutMasterIdLst>
    <p:handoutMasterId r:id="rId9"/>
  </p:handoutMasterIdLst>
  <p:sldIdLst>
    <p:sldId id="565" r:id="rId5"/>
    <p:sldId id="566" r:id="rId6"/>
    <p:sldId id="564" r:id="rId7"/>
  </p:sldIdLst>
  <p:sldSz cx="12192000" cy="6858000"/>
  <p:notesSz cx="7099300" cy="102235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75446" autoAdjust="0"/>
  </p:normalViewPr>
  <p:slideViewPr>
    <p:cSldViewPr snapToGrid="0">
      <p:cViewPr varScale="1">
        <p:scale>
          <a:sx n="86" d="100"/>
          <a:sy n="86" d="100"/>
        </p:scale>
        <p:origin x="16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spcBef>
                <a:spcPct val="50000"/>
              </a:spcBef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spcBef>
                <a:spcPct val="50000"/>
              </a:spcBef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D22F22C-3439-4E0B-9B5D-1BDD8640DD68}" type="datetimeFigureOut">
              <a:rPr lang="en-US" altLang="en-US"/>
              <a:pPr>
                <a:defRPr/>
              </a:pPr>
              <a:t>10/8/18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spcBef>
                <a:spcPct val="50000"/>
              </a:spcBef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spcBef>
                <a:spcPct val="50000"/>
              </a:spcBef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7DC881A-8E45-4EAF-8939-73E3A3F2B7D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7731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6763"/>
            <a:ext cx="68135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6163"/>
            <a:ext cx="56800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F1AD3F0-3634-4672-BDDC-9B7105EA6A69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1791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9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69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8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 userDrawn="1"/>
        </p:nvSpPr>
        <p:spPr>
          <a:xfrm>
            <a:off x="5435600" y="6145220"/>
            <a:ext cx="1320800" cy="485775"/>
          </a:xfrm>
          <a:prstGeom prst="rect">
            <a:avLst/>
          </a:prstGeom>
        </p:spPr>
        <p:txBody>
          <a:bodyPr anchor="ctr"/>
          <a:lstStyle>
            <a:lvl1pPr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37AB41EC-05B5-4B88-A201-152B9B727D35}" type="slidenum">
              <a:rPr lang="en-US" altLang="en-US" sz="1800" smtClean="0">
                <a:latin typeface="Arial Narrow" panose="020B0606020202030204" pitchFamily="34" charset="0"/>
              </a:rPr>
              <a:pPr algn="ctr" eaLnBrk="1" hangingPunct="1">
                <a:defRPr/>
              </a:pPr>
              <a:t>‹#›</a:t>
            </a:fld>
            <a:endParaRPr lang="en-US" altLang="en-US" sz="1800">
              <a:latin typeface="Arial Narrow" panose="020B060602020203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49483" y="1333105"/>
            <a:ext cx="11092828" cy="4300935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charset="2"/>
              <a:buChar char="§"/>
              <a:defRPr sz="18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 marL="857250" indent="-171450">
              <a:buFont typeface="Wingdings" charset="2"/>
              <a:buChar char="§"/>
              <a:defRPr sz="135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350">
                <a:latin typeface="Arial"/>
                <a:cs typeface="Arial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109" y="159809"/>
            <a:ext cx="11521864" cy="6258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71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48887"/>
            <a:ext cx="5486400" cy="403244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21" y="2348887"/>
            <a:ext cx="5472608" cy="403244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959DE80-B211-443F-B1DA-52F91F3ADF7C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2233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Tic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ockwaveFlash1"/>
          <p:cNvPicPr preferRelativeResize="0">
            <a:picLocks noChangeArrowheads="1" noChangeShapeType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48881"/>
            <a:ext cx="5486400" cy="374441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21" y="2348881"/>
            <a:ext cx="5472608" cy="374441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" name="Slide Number Placeholder 10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FAB2DDA-A070-429B-B680-66D9C0AC0ED3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985143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5339" y="2514177"/>
            <a:ext cx="4599516" cy="1422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25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57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831637" y="657738"/>
            <a:ext cx="1728192" cy="11150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No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842" y="44624"/>
            <a:ext cx="7536161" cy="764704"/>
          </a:xfrm>
          <a:prstGeom prst="rect">
            <a:avLst/>
          </a:prstGeom>
        </p:spPr>
        <p:txBody>
          <a:bodyPr anchor="ctr"/>
          <a:lstStyle>
            <a:lvl1pPr algn="r">
              <a:defRPr sz="27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Application Name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55841" y="1412882"/>
            <a:ext cx="7548091" cy="3599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500" baseline="0">
                <a:latin typeface="Arial Narrow" panose="020B0606020202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Topic Area ∙ </a:t>
            </a:r>
            <a:r>
              <a:rPr lang="en-AU" altLang="zh-CN" dirty="0"/>
              <a:t>Team</a:t>
            </a:r>
            <a:r>
              <a:rPr lang="en-US" altLang="zh-CN" dirty="0"/>
              <a:t>: Delta 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55841" y="844856"/>
            <a:ext cx="7535931" cy="5032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/>
            </a:lvl1pPr>
          </a:lstStyle>
          <a:p>
            <a:pPr lvl="0" algn="r"/>
            <a:r>
              <a:rPr lang="en-US" sz="2400" dirty="0">
                <a:latin typeface="Calibri Light" panose="020F0302020204030204" pitchFamily="34" charset="0"/>
              </a:rPr>
              <a:t>Project URL</a:t>
            </a:r>
          </a:p>
        </p:txBody>
      </p:sp>
    </p:spTree>
    <p:extLst>
      <p:ext uri="{BB962C8B-B14F-4D97-AF65-F5344CB8AC3E}">
        <p14:creationId xmlns:p14="http://schemas.microsoft.com/office/powerpoint/2010/main" val="906381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pic>
        <p:nvPicPr>
          <p:cNvPr id="11" name="Picture 10" descr="PPT templates-1-standard-FINA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r="3241"/>
          <a:stretch/>
        </p:blipFill>
        <p:spPr>
          <a:xfrm>
            <a:off x="8542873" y="0"/>
            <a:ext cx="308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752223" cy="660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0" b="6369"/>
          <a:stretch/>
        </p:blipFill>
        <p:spPr>
          <a:xfrm>
            <a:off x="8610065" y="0"/>
            <a:ext cx="3014139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0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2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1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>
            <a:off x="8652401" y="2502"/>
            <a:ext cx="2926807" cy="6882646"/>
          </a:xfrm>
          <a:custGeom>
            <a:avLst/>
            <a:gdLst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71800 w 2971800"/>
              <a:gd name="connsiteY8" fmla="*/ 6916782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61790 w 2971800"/>
              <a:gd name="connsiteY8" fmla="*/ 6976844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6383"/>
              <a:gd name="connsiteX1" fmla="*/ 0 w 2971800"/>
              <a:gd name="connsiteY1" fmla="*/ 6982097 h 6986383"/>
              <a:gd name="connsiteX2" fmla="*/ 796834 w 2971800"/>
              <a:gd name="connsiteY2" fmla="*/ 6982097 h 6986383"/>
              <a:gd name="connsiteX3" fmla="*/ 796834 w 2971800"/>
              <a:gd name="connsiteY3" fmla="*/ 3997234 h 6986383"/>
              <a:gd name="connsiteX4" fmla="*/ 1051560 w 2971800"/>
              <a:gd name="connsiteY4" fmla="*/ 6969034 h 6986383"/>
              <a:gd name="connsiteX5" fmla="*/ 1939834 w 2971800"/>
              <a:gd name="connsiteY5" fmla="*/ 6969034 h 6986383"/>
              <a:gd name="connsiteX6" fmla="*/ 2168434 w 2971800"/>
              <a:gd name="connsiteY6" fmla="*/ 4023360 h 6986383"/>
              <a:gd name="connsiteX7" fmla="*/ 2175823 w 2971800"/>
              <a:gd name="connsiteY7" fmla="*/ 6986383 h 6986383"/>
              <a:gd name="connsiteX8" fmla="*/ 2961790 w 2971800"/>
              <a:gd name="connsiteY8" fmla="*/ 6976844 h 6986383"/>
              <a:gd name="connsiteX9" fmla="*/ 2971800 w 2971800"/>
              <a:gd name="connsiteY9" fmla="*/ 0 h 6986383"/>
              <a:gd name="connsiteX10" fmla="*/ 1691640 w 2971800"/>
              <a:gd name="connsiteY10" fmla="*/ 0 h 6986383"/>
              <a:gd name="connsiteX11" fmla="*/ 1489166 w 2971800"/>
              <a:gd name="connsiteY11" fmla="*/ 2331720 h 6986383"/>
              <a:gd name="connsiteX12" fmla="*/ 1293223 w 2971800"/>
              <a:gd name="connsiteY12" fmla="*/ 6531 h 6986383"/>
              <a:gd name="connsiteX13" fmla="*/ 0 w 2971800"/>
              <a:gd name="connsiteY13" fmla="*/ 6531 h 6986383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7001646"/>
              <a:gd name="connsiteX1" fmla="*/ 0 w 2971800"/>
              <a:gd name="connsiteY1" fmla="*/ 6982097 h 7001646"/>
              <a:gd name="connsiteX2" fmla="*/ 796834 w 2971800"/>
              <a:gd name="connsiteY2" fmla="*/ 6982097 h 7001646"/>
              <a:gd name="connsiteX3" fmla="*/ 796834 w 2971800"/>
              <a:gd name="connsiteY3" fmla="*/ 3997234 h 7001646"/>
              <a:gd name="connsiteX4" fmla="*/ 1051560 w 2971800"/>
              <a:gd name="connsiteY4" fmla="*/ 6969034 h 7001646"/>
              <a:gd name="connsiteX5" fmla="*/ 1939834 w 2971800"/>
              <a:gd name="connsiteY5" fmla="*/ 6969034 h 7001646"/>
              <a:gd name="connsiteX6" fmla="*/ 2168434 w 2971800"/>
              <a:gd name="connsiteY6" fmla="*/ 4023360 h 7001646"/>
              <a:gd name="connsiteX7" fmla="*/ 2175824 w 2971800"/>
              <a:gd name="connsiteY7" fmla="*/ 7001646 h 7001646"/>
              <a:gd name="connsiteX8" fmla="*/ 2961790 w 2971800"/>
              <a:gd name="connsiteY8" fmla="*/ 6999737 h 7001646"/>
              <a:gd name="connsiteX9" fmla="*/ 2971800 w 2971800"/>
              <a:gd name="connsiteY9" fmla="*/ 0 h 7001646"/>
              <a:gd name="connsiteX10" fmla="*/ 1691640 w 2971800"/>
              <a:gd name="connsiteY10" fmla="*/ 0 h 7001646"/>
              <a:gd name="connsiteX11" fmla="*/ 1489166 w 2971800"/>
              <a:gd name="connsiteY11" fmla="*/ 2331720 h 7001646"/>
              <a:gd name="connsiteX12" fmla="*/ 1293223 w 2971800"/>
              <a:gd name="connsiteY12" fmla="*/ 6531 h 7001646"/>
              <a:gd name="connsiteX13" fmla="*/ 0 w 2971800"/>
              <a:gd name="connsiteY13" fmla="*/ 6531 h 7001646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1560 w 2971800"/>
              <a:gd name="connsiteY4" fmla="*/ 6969034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7631 w 2971800"/>
              <a:gd name="connsiteY1" fmla="*/ 6989729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67160 w 2979769"/>
              <a:gd name="connsiteY4" fmla="*/ 6991927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74790 w 2979769"/>
              <a:gd name="connsiteY4" fmla="*/ 6999558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769" h="7007189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>
            <a:blip r:embed="rId3"/>
            <a:srcRect/>
            <a:stretch>
              <a:fillRect l="-2460" t="179" r="-31878" b="-55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76200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49" y="6319350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4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7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5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350" baseline="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EFD4D44-4A39-4D9C-A457-7943F6163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05414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URL of</a:t>
            </a:r>
            <a:r>
              <a:rPr lang="zh-CN" altLang="en-US" dirty="0"/>
              <a:t> </a:t>
            </a:r>
            <a:r>
              <a:rPr lang="en-AU" altLang="zh-CN" dirty="0"/>
              <a:t>your</a:t>
            </a:r>
            <a:r>
              <a:rPr lang="zh-CN" altLang="en-US" dirty="0"/>
              <a:t> </a:t>
            </a:r>
            <a:r>
              <a:rPr lang="en-AU" altLang="zh-CN" dirty="0"/>
              <a:t>website</a:t>
            </a:r>
            <a:r>
              <a:rPr lang="en-AU" dirty="0"/>
              <a:t> (24PT, ARIAL NARROW)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Application Name (36PT,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420187"/>
            <a:ext cx="7451725" cy="4016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Topic Area, Application Name (20PT, ARIAL NARROW)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7451725" cy="172943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Font (20pt,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E0D5983-EB45-42C9-98DD-773F3D0C5D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2341" y="978765"/>
            <a:ext cx="1563699" cy="84306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NO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D3DDB467-C7D0-44B5-970C-C1C94AA18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32341" y="326309"/>
            <a:ext cx="1440160" cy="652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26264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59998"/>
            <a:ext cx="7452027" cy="736956"/>
          </a:xfrm>
          <a:prstGeom prst="rect">
            <a:avLst/>
          </a:prstGeom>
        </p:spPr>
        <p:txBody>
          <a:bodyPr/>
          <a:lstStyle>
            <a:lvl1pPr>
              <a:defRPr sz="315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2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15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4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380291" y="2520000"/>
            <a:ext cx="4027879" cy="2267900"/>
          </a:xfrm>
          <a:prstGeom prst="rect">
            <a:avLst/>
          </a:prstGeom>
          <a:blipFill dpi="0" rotWithShape="1">
            <a:blip r:embed="rId4"/>
            <a:srcRect/>
            <a:tile tx="0" ty="0" sx="40000" sy="40000" flip="none" algn="ctr"/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4960508" y="2519367"/>
            <a:ext cx="2281237" cy="2268537"/>
          </a:xfrm>
          <a:prstGeom prst="rect">
            <a:avLst/>
          </a:prstGeom>
          <a:blipFill dpi="0" rotWithShape="1">
            <a:blip r:embed="rId5"/>
            <a:srcRect/>
            <a:tile tx="0" ty="0" sx="40000" sy="40000" flip="none" algn="b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929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-8466"/>
            <a:ext cx="10371667" cy="686646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9228667 w 12192000"/>
              <a:gd name="connsiteY1" fmla="*/ 8467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0498666"/>
              <a:gd name="connsiteY0" fmla="*/ 0 h 6858000"/>
              <a:gd name="connsiteX1" fmla="*/ 9228667 w 10498666"/>
              <a:gd name="connsiteY1" fmla="*/ 8467 h 6858000"/>
              <a:gd name="connsiteX2" fmla="*/ 10498666 w 10498666"/>
              <a:gd name="connsiteY2" fmla="*/ 6858000 h 6858000"/>
              <a:gd name="connsiteX3" fmla="*/ 0 w 10498666"/>
              <a:gd name="connsiteY3" fmla="*/ 6858000 h 6858000"/>
              <a:gd name="connsiteX4" fmla="*/ 0 w 10498666"/>
              <a:gd name="connsiteY4" fmla="*/ 0 h 6858000"/>
              <a:gd name="connsiteX0" fmla="*/ 0 w 10498666"/>
              <a:gd name="connsiteY0" fmla="*/ 8466 h 6866466"/>
              <a:gd name="connsiteX1" fmla="*/ 9245601 w 10498666"/>
              <a:gd name="connsiteY1" fmla="*/ 0 h 6866466"/>
              <a:gd name="connsiteX2" fmla="*/ 10498666 w 10498666"/>
              <a:gd name="connsiteY2" fmla="*/ 6866466 h 6866466"/>
              <a:gd name="connsiteX3" fmla="*/ 0 w 10498666"/>
              <a:gd name="connsiteY3" fmla="*/ 6866466 h 6866466"/>
              <a:gd name="connsiteX4" fmla="*/ 0 w 10498666"/>
              <a:gd name="connsiteY4" fmla="*/ 8466 h 6866466"/>
              <a:gd name="connsiteX0" fmla="*/ 0 w 10371666"/>
              <a:gd name="connsiteY0" fmla="*/ 8466 h 6866466"/>
              <a:gd name="connsiteX1" fmla="*/ 9245601 w 10371666"/>
              <a:gd name="connsiteY1" fmla="*/ 0 h 6866466"/>
              <a:gd name="connsiteX2" fmla="*/ 10371666 w 10371666"/>
              <a:gd name="connsiteY2" fmla="*/ 6849533 h 6866466"/>
              <a:gd name="connsiteX3" fmla="*/ 0 w 10371666"/>
              <a:gd name="connsiteY3" fmla="*/ 6866466 h 6866466"/>
              <a:gd name="connsiteX4" fmla="*/ 0 w 10371666"/>
              <a:gd name="connsiteY4" fmla="*/ 8466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1666" h="6866466">
                <a:moveTo>
                  <a:pt x="0" y="8466"/>
                </a:moveTo>
                <a:lnTo>
                  <a:pt x="9245601" y="0"/>
                </a:lnTo>
                <a:lnTo>
                  <a:pt x="10371666" y="6849533"/>
                </a:lnTo>
                <a:lnTo>
                  <a:pt x="0" y="6866466"/>
                </a:lnTo>
                <a:lnTo>
                  <a:pt x="0" y="84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</p:spPr>
        <p:txBody>
          <a:bodyPr/>
          <a:lstStyle/>
          <a:p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89173" y="332577"/>
            <a:ext cx="2309631" cy="1302845"/>
          </a:xfrm>
          <a:prstGeom prst="rect">
            <a:avLst/>
          </a:prstGeom>
          <a:noFill/>
        </p:spPr>
        <p:txBody>
          <a:bodyPr/>
          <a:lstStyle>
            <a:lvl1pPr>
              <a:defRPr sz="15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30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0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-19049" y="-9525"/>
            <a:ext cx="9420225" cy="6867525"/>
          </a:xfrm>
          <a:custGeom>
            <a:avLst/>
            <a:gdLst>
              <a:gd name="connsiteX0" fmla="*/ 9525 w 8905875"/>
              <a:gd name="connsiteY0" fmla="*/ 0 h 6896100"/>
              <a:gd name="connsiteX1" fmla="*/ 4724400 w 8905875"/>
              <a:gd name="connsiteY1" fmla="*/ 0 h 6896100"/>
              <a:gd name="connsiteX2" fmla="*/ 8905875 w 8905875"/>
              <a:gd name="connsiteY2" fmla="*/ 6896100 h 6896100"/>
              <a:gd name="connsiteX3" fmla="*/ 0 w 8905875"/>
              <a:gd name="connsiteY3" fmla="*/ 6896100 h 6896100"/>
              <a:gd name="connsiteX4" fmla="*/ 9525 w 8905875"/>
              <a:gd name="connsiteY4" fmla="*/ 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5875" h="689610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8370" y="1741593"/>
            <a:ext cx="5757607" cy="3435594"/>
          </a:xfrm>
          <a:prstGeom prst="rect">
            <a:avLst/>
          </a:prstGeom>
        </p:spPr>
        <p:txBody>
          <a:bodyPr wrap="square"/>
          <a:lstStyle>
            <a:lvl1pPr algn="r">
              <a:defRPr sz="33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24" y="6319350"/>
            <a:ext cx="1262009" cy="36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1495" y="1733018"/>
            <a:ext cx="5438775" cy="3435350"/>
          </a:xfrm>
          <a:custGeom>
            <a:avLst/>
            <a:gdLst>
              <a:gd name="connsiteX0" fmla="*/ 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0 w 5476875"/>
              <a:gd name="connsiteY4" fmla="*/ 0 h 3435350"/>
              <a:gd name="connsiteX0" fmla="*/ 1905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19050 w 5476875"/>
              <a:gd name="connsiteY4" fmla="*/ 0 h 3435350"/>
              <a:gd name="connsiteX0" fmla="*/ 0 w 5457825"/>
              <a:gd name="connsiteY0" fmla="*/ 0 h 3435350"/>
              <a:gd name="connsiteX1" fmla="*/ 5457825 w 5457825"/>
              <a:gd name="connsiteY1" fmla="*/ 0 h 3435350"/>
              <a:gd name="connsiteX2" fmla="*/ 5457825 w 5457825"/>
              <a:gd name="connsiteY2" fmla="*/ 3435350 h 3435350"/>
              <a:gd name="connsiteX3" fmla="*/ 2266950 w 5457825"/>
              <a:gd name="connsiteY3" fmla="*/ 3435350 h 3435350"/>
              <a:gd name="connsiteX4" fmla="*/ 0 w 5457825"/>
              <a:gd name="connsiteY4" fmla="*/ 0 h 3435350"/>
              <a:gd name="connsiteX0" fmla="*/ 0 w 5438775"/>
              <a:gd name="connsiteY0" fmla="*/ 0 h 3435350"/>
              <a:gd name="connsiteX1" fmla="*/ 5438775 w 5438775"/>
              <a:gd name="connsiteY1" fmla="*/ 0 h 3435350"/>
              <a:gd name="connsiteX2" fmla="*/ 5438775 w 5438775"/>
              <a:gd name="connsiteY2" fmla="*/ 3435350 h 3435350"/>
              <a:gd name="connsiteX3" fmla="*/ 2247900 w 5438775"/>
              <a:gd name="connsiteY3" fmla="*/ 3435350 h 3435350"/>
              <a:gd name="connsiteX4" fmla="*/ 0 w 5438775"/>
              <a:gd name="connsiteY4" fmla="*/ 0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775" h="3435350">
                <a:moveTo>
                  <a:pt x="0" y="0"/>
                </a:moveTo>
                <a:lnTo>
                  <a:pt x="5438775" y="0"/>
                </a:lnTo>
                <a:lnTo>
                  <a:pt x="5438775" y="3435350"/>
                </a:lnTo>
                <a:lnTo>
                  <a:pt x="2247900" y="34353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l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005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3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56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9993088" y="-19049"/>
            <a:ext cx="123825" cy="11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5" y="6404383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H="1">
            <a:off x="8957590" y="-680357"/>
            <a:ext cx="2562223" cy="3884848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9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5" y="6404383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V="1">
            <a:off x="558815" y="4317985"/>
            <a:ext cx="2000250" cy="3117884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5" name="Freeform 24"/>
          <p:cNvSpPr/>
          <p:nvPr userDrawn="1"/>
        </p:nvSpPr>
        <p:spPr>
          <a:xfrm flipH="1">
            <a:off x="2" y="4876800"/>
            <a:ext cx="1176335" cy="1962472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95425"/>
              <a:gd name="connsiteY0" fmla="*/ 1417188 h 8303763"/>
              <a:gd name="connsiteX1" fmla="*/ 1495425 w 1495425"/>
              <a:gd name="connsiteY1" fmla="*/ 0 h 8303763"/>
              <a:gd name="connsiteX2" fmla="*/ 1485900 w 1495425"/>
              <a:gd name="connsiteY2" fmla="*/ 8294238 h 8303763"/>
              <a:gd name="connsiteX3" fmla="*/ 1438275 w 1495425"/>
              <a:gd name="connsiteY3" fmla="*/ 8303763 h 8303763"/>
              <a:gd name="connsiteX4" fmla="*/ 0 w 1495425"/>
              <a:gd name="connsiteY4" fmla="*/ 1417188 h 8303763"/>
              <a:gd name="connsiteX0" fmla="*/ 0 w 1543050"/>
              <a:gd name="connsiteY0" fmla="*/ 1159402 h 8303763"/>
              <a:gd name="connsiteX1" fmla="*/ 1543050 w 1543050"/>
              <a:gd name="connsiteY1" fmla="*/ 0 h 8303763"/>
              <a:gd name="connsiteX2" fmla="*/ 1533525 w 1543050"/>
              <a:gd name="connsiteY2" fmla="*/ 8294238 h 8303763"/>
              <a:gd name="connsiteX3" fmla="*/ 1485900 w 1543050"/>
              <a:gd name="connsiteY3" fmla="*/ 8303763 h 8303763"/>
              <a:gd name="connsiteX4" fmla="*/ 0 w 1543050"/>
              <a:gd name="connsiteY4" fmla="*/ 1159402 h 8303763"/>
              <a:gd name="connsiteX0" fmla="*/ 0 w 1533525"/>
              <a:gd name="connsiteY0" fmla="*/ 2374680 h 9519041"/>
              <a:gd name="connsiteX1" fmla="*/ 1514475 w 1533525"/>
              <a:gd name="connsiteY1" fmla="*/ 0 h 9519041"/>
              <a:gd name="connsiteX2" fmla="*/ 1533525 w 1533525"/>
              <a:gd name="connsiteY2" fmla="*/ 9509516 h 9519041"/>
              <a:gd name="connsiteX3" fmla="*/ 1485900 w 1533525"/>
              <a:gd name="connsiteY3" fmla="*/ 9519041 h 9519041"/>
              <a:gd name="connsiteX4" fmla="*/ 0 w 1533525"/>
              <a:gd name="connsiteY4" fmla="*/ 2374680 h 9519041"/>
              <a:gd name="connsiteX0" fmla="*/ 0 w 1362075"/>
              <a:gd name="connsiteY0" fmla="*/ 54604 h 9519041"/>
              <a:gd name="connsiteX1" fmla="*/ 1343025 w 1362075"/>
              <a:gd name="connsiteY1" fmla="*/ 0 h 9519041"/>
              <a:gd name="connsiteX2" fmla="*/ 1362075 w 1362075"/>
              <a:gd name="connsiteY2" fmla="*/ 9509516 h 9519041"/>
              <a:gd name="connsiteX3" fmla="*/ 1314450 w 1362075"/>
              <a:gd name="connsiteY3" fmla="*/ 9519041 h 9519041"/>
              <a:gd name="connsiteX4" fmla="*/ 0 w 1362075"/>
              <a:gd name="connsiteY4" fmla="*/ 54604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1621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2002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92694"/>
              <a:gd name="connsiteX1" fmla="*/ 2190750 w 2209800"/>
              <a:gd name="connsiteY1" fmla="*/ 0 h 9592694"/>
              <a:gd name="connsiteX2" fmla="*/ 2209800 w 2209800"/>
              <a:gd name="connsiteY2" fmla="*/ 9509516 h 9592694"/>
              <a:gd name="connsiteX3" fmla="*/ 2200275 w 2209800"/>
              <a:gd name="connsiteY3" fmla="*/ 9592694 h 9592694"/>
              <a:gd name="connsiteX4" fmla="*/ 0 w 2209800"/>
              <a:gd name="connsiteY4" fmla="*/ 17777 h 9592694"/>
              <a:gd name="connsiteX0" fmla="*/ 0 w 2279073"/>
              <a:gd name="connsiteY0" fmla="*/ 4906456 h 9592694"/>
              <a:gd name="connsiteX1" fmla="*/ 2260023 w 2279073"/>
              <a:gd name="connsiteY1" fmla="*/ 0 h 9592694"/>
              <a:gd name="connsiteX2" fmla="*/ 2279073 w 2279073"/>
              <a:gd name="connsiteY2" fmla="*/ 9509516 h 9592694"/>
              <a:gd name="connsiteX3" fmla="*/ 2269548 w 2279073"/>
              <a:gd name="connsiteY3" fmla="*/ 9592694 h 9592694"/>
              <a:gd name="connsiteX4" fmla="*/ 0 w 2279073"/>
              <a:gd name="connsiteY4" fmla="*/ 4906456 h 9592694"/>
              <a:gd name="connsiteX0" fmla="*/ 0 w 1711036"/>
              <a:gd name="connsiteY0" fmla="*/ 3742485 h 9592694"/>
              <a:gd name="connsiteX1" fmla="*/ 1691986 w 1711036"/>
              <a:gd name="connsiteY1" fmla="*/ 0 h 9592694"/>
              <a:gd name="connsiteX2" fmla="*/ 1711036 w 1711036"/>
              <a:gd name="connsiteY2" fmla="*/ 9509516 h 9592694"/>
              <a:gd name="connsiteX3" fmla="*/ 1701511 w 1711036"/>
              <a:gd name="connsiteY3" fmla="*/ 9592694 h 9592694"/>
              <a:gd name="connsiteX4" fmla="*/ 0 w 1711036"/>
              <a:gd name="connsiteY4" fmla="*/ 3742485 h 95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36" h="9592694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59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2389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865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7055" y="1412875"/>
            <a:ext cx="11186583" cy="2305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1350" dirty="0"/>
              <a:t>    </a:t>
            </a:r>
          </a:p>
        </p:txBody>
      </p:sp>
      <p:pic>
        <p:nvPicPr>
          <p:cNvPr id="6" name="Picture 14" descr="Monash_logo_rgb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920" y="368307"/>
            <a:ext cx="5568949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527055" y="944570"/>
            <a:ext cx="11186583" cy="541337"/>
            <a:chOff x="249" y="595"/>
            <a:chExt cx="5285" cy="341"/>
          </a:xfrm>
        </p:grpSpPr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 rot="2700000">
              <a:off x="691" y="740"/>
              <a:ext cx="273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endParaRPr lang="en-US" altLang="en-US" sz="1050" dirty="0"/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249" y="595"/>
              <a:ext cx="5285" cy="3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6000" tIns="46800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350" b="1" dirty="0">
                  <a:solidFill>
                    <a:schemeClr val="bg1"/>
                  </a:solidFill>
                </a:rPr>
                <a:t>Information Technology</a:t>
              </a:r>
            </a:p>
          </p:txBody>
        </p:sp>
      </p:grp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527055" y="3681420"/>
            <a:ext cx="11186583" cy="28082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en-US" sz="105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95405" y="1557338"/>
            <a:ext cx="10418233" cy="1223962"/>
          </a:xfrm>
          <a:prstGeom prst="rect">
            <a:avLst/>
          </a:prstGeom>
        </p:spPr>
        <p:txBody>
          <a:bodyPr tIns="45720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5" y="2924175"/>
            <a:ext cx="10418233" cy="647700"/>
          </a:xfrm>
          <a:prstGeom prst="rect">
            <a:avLst/>
          </a:prstGeom>
        </p:spPr>
        <p:txBody>
          <a:bodyPr tIns="45720"/>
          <a:lstStyle>
            <a:lvl1pPr marL="0" indent="0">
              <a:spcAft>
                <a:spcPct val="0"/>
              </a:spcAft>
              <a:buFont typeface="Wingdings" charset="2"/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95467" y="4652970"/>
            <a:ext cx="10273208" cy="1752599"/>
          </a:xfrm>
          <a:prstGeom prst="rect">
            <a:avLst/>
          </a:prstGeom>
        </p:spPr>
        <p:txBody>
          <a:bodyPr anchor="b"/>
          <a:lstStyle>
            <a:lvl1pPr marL="0" indent="0">
              <a:spcAft>
                <a:spcPts val="450"/>
              </a:spcAft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336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171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5968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3790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6571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5632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2815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9921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5745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1707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URL of</a:t>
            </a:r>
            <a:r>
              <a:rPr lang="zh-CN" altLang="en-US" dirty="0"/>
              <a:t> </a:t>
            </a:r>
            <a:r>
              <a:rPr lang="en-AU" altLang="zh-CN" dirty="0"/>
              <a:t>your</a:t>
            </a:r>
            <a:r>
              <a:rPr lang="zh-CN" altLang="en-US" dirty="0"/>
              <a:t> </a:t>
            </a:r>
            <a:r>
              <a:rPr lang="en-AU" altLang="zh-CN" dirty="0"/>
              <a:t>website</a:t>
            </a:r>
            <a:r>
              <a:rPr lang="en-AU" dirty="0"/>
              <a:t> (24PT, ARIAL NARROW)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Application Name (36PT,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Topic Area, Application Name (20PT, ARIAL NARROW)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9095828" cy="172943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Font (20pt,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118956" y="0"/>
            <a:ext cx="2081754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00" y="6196184"/>
            <a:ext cx="1267288" cy="368735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E0D5983-EB45-42C9-98DD-773F3D0C5D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177" y="683323"/>
            <a:ext cx="1379299" cy="84306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NO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D3DDB467-C7D0-44B5-970C-C1C94AA18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0211" y="311846"/>
            <a:ext cx="1563699" cy="466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AE55CB-C6E0-4C2A-83E6-612198D634BE}"/>
              </a:ext>
            </a:extLst>
          </p:cNvPr>
          <p:cNvCxnSpPr/>
          <p:nvPr userDrawn="1"/>
        </p:nvCxnSpPr>
        <p:spPr>
          <a:xfrm>
            <a:off x="1895755" y="287622"/>
            <a:ext cx="0" cy="1316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F3BC777-0BCF-4644-9FC3-C123DDD2B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44742" y="91957"/>
            <a:ext cx="1935146" cy="5815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You can utilize the space here too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196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9" y="944570"/>
            <a:ext cx="10945215" cy="611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11137237" cy="4824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19ED0A6-8EEC-4C03-9AA5-36AE6FD1035E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75361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5253567" y="989013"/>
            <a:ext cx="0" cy="482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H="1">
            <a:off x="3206751" y="482600"/>
            <a:ext cx="0" cy="482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375563" y="1047757"/>
            <a:ext cx="6816436" cy="3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413762" y="514755"/>
            <a:ext cx="8345977" cy="466148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lvl="0"/>
            <a:r>
              <a:rPr lang="en-AU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4E4537A-A955-4CB8-88CA-8DFE28FEDB8A}" type="datetimeFigureOut">
              <a:rPr lang="en-AU"/>
              <a:pPr>
                <a:defRPr/>
              </a:pPr>
              <a:t>8/10/18</a:t>
            </a:fld>
            <a:endParaRPr lang="en-A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650067" y="6116645"/>
            <a:ext cx="708448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032068" y="6116645"/>
            <a:ext cx="55033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CE2EA1F-86E2-4DA9-B8D5-1205985162B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98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5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350" baseline="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661E99C-F208-41B2-B1A6-45B00A7C1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6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072B842-D7DE-440F-8EF6-959C8193EAA3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58143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556792"/>
            <a:ext cx="5472608" cy="48245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026" y="1556792"/>
            <a:ext cx="5472609" cy="48245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650EAAA-3EA1-4C3D-AEEC-39CE35C94706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5486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Tic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ockwaveFlash1"/>
          <p:cNvPicPr preferRelativeResize="0">
            <a:picLocks noChangeArrowheads="1" noChangeShapeType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556793"/>
            <a:ext cx="5472608" cy="4536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026" y="1556793"/>
            <a:ext cx="5472609" cy="4536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2BC05A0-F25C-4C33-BF1B-DE398E7C5EA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5638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PPT templates-1-widescreen-FINAL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" y="0"/>
            <a:ext cx="121814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/>
          <p:cNvSpPr txBox="1">
            <a:spLocks/>
          </p:cNvSpPr>
          <p:nvPr userDrawn="1"/>
        </p:nvSpPr>
        <p:spPr>
          <a:xfrm>
            <a:off x="7823200" y="333375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AU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dirty="0">
                <a:solidFill>
                  <a:schemeClr val="bg1"/>
                </a:solidFill>
              </a:rPr>
              <a:t>IE Seminar Series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80" r:id="rId1"/>
    <p:sldLayoutId id="2147487181" r:id="rId2"/>
    <p:sldLayoutId id="2147487182" r:id="rId3"/>
    <p:sldLayoutId id="2147487183" r:id="rId4"/>
    <p:sldLayoutId id="2147487184" r:id="rId5"/>
    <p:sldLayoutId id="2147487185" r:id="rId6"/>
    <p:sldLayoutId id="2147487186" r:id="rId7"/>
    <p:sldLayoutId id="2147487187" r:id="rId8"/>
    <p:sldLayoutId id="2147487188" r:id="rId9"/>
    <p:sldLayoutId id="2147487189" r:id="rId10"/>
    <p:sldLayoutId id="2147487190" r:id="rId11"/>
  </p:sldLayoutIdLst>
  <p:hf hdr="0" dt="0"/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61" y="4"/>
            <a:ext cx="121792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9"/>
          <p:cNvSpPr txBox="1">
            <a:spLocks/>
          </p:cNvSpPr>
          <p:nvPr userDrawn="1"/>
        </p:nvSpPr>
        <p:spPr>
          <a:xfrm>
            <a:off x="2831637" y="44625"/>
            <a:ext cx="172819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Table</a:t>
            </a:r>
            <a:endParaRPr lang="en-AU" sz="27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404664"/>
            <a:ext cx="283163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70" r:id="rId1"/>
    <p:sldLayoutId id="2147487240" r:id="rId2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7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2" r:id="rId1"/>
    <p:sldLayoutId id="2147487243" r:id="rId2"/>
    <p:sldLayoutId id="2147487244" r:id="rId3"/>
    <p:sldLayoutId id="2147487245" r:id="rId4"/>
    <p:sldLayoutId id="2147487246" r:id="rId5"/>
    <p:sldLayoutId id="2147487247" r:id="rId6"/>
    <p:sldLayoutId id="2147487248" r:id="rId7"/>
    <p:sldLayoutId id="2147487249" r:id="rId8"/>
    <p:sldLayoutId id="2147487250" r:id="rId9"/>
    <p:sldLayoutId id="2147487251" r:id="rId10"/>
    <p:sldLayoutId id="2147487252" r:id="rId11"/>
    <p:sldLayoutId id="2147487253" r:id="rId12"/>
    <p:sldLayoutId id="2147487254" r:id="rId13"/>
    <p:sldLayoutId id="2147487255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65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7" r:id="rId1"/>
    <p:sldLayoutId id="2147487258" r:id="rId2"/>
    <p:sldLayoutId id="2147487259" r:id="rId3"/>
    <p:sldLayoutId id="2147487260" r:id="rId4"/>
    <p:sldLayoutId id="2147487261" r:id="rId5"/>
    <p:sldLayoutId id="2147487262" r:id="rId6"/>
    <p:sldLayoutId id="2147487263" r:id="rId7"/>
    <p:sldLayoutId id="2147487264" r:id="rId8"/>
    <p:sldLayoutId id="2147487265" r:id="rId9"/>
    <p:sldLayoutId id="2147487266" r:id="rId10"/>
    <p:sldLayoutId id="2147487267" r:id="rId11"/>
    <p:sldLayoutId id="214748726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.png"/><Relationship Id="rId5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8FD7E-E67B-4001-8FE7-29BD3A6D9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https://www.vic-migrant-health.com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CA59B-69C6-4063-B9EA-0EB0F9399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VICTORIAN MIGRANT HEALTH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CA2B40-CCC8-4BE6-B5D8-EB674AE7D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4314" y="1214892"/>
            <a:ext cx="7451725" cy="401647"/>
          </a:xfrm>
        </p:spPr>
        <p:txBody>
          <a:bodyPr>
            <a:normAutofit/>
          </a:bodyPr>
          <a:lstStyle/>
          <a:p>
            <a:r>
              <a:rPr lang="en-AU" sz="2000" dirty="0"/>
              <a:t>CULTURALLY DIVERSE HEALTH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A7F62E-E08E-490B-A849-40F3CBF70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211" y="1931955"/>
            <a:ext cx="9095828" cy="425443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EA22F5-5D40-4520-B53C-8BF1426B2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410" y="683323"/>
            <a:ext cx="1379299" cy="843069"/>
          </a:xfrm>
        </p:spPr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14412D-CCED-44BB-A97B-CD695A6D6433}"/>
              </a:ext>
            </a:extLst>
          </p:cNvPr>
          <p:cNvSpPr/>
          <p:nvPr/>
        </p:nvSpPr>
        <p:spPr>
          <a:xfrm>
            <a:off x="217138" y="4200322"/>
            <a:ext cx="43468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868C-3964-4748-A5C6-5B5D252D6486}"/>
              </a:ext>
            </a:extLst>
          </p:cNvPr>
          <p:cNvSpPr/>
          <p:nvPr/>
        </p:nvSpPr>
        <p:spPr>
          <a:xfrm>
            <a:off x="10350345" y="337361"/>
            <a:ext cx="1713123" cy="87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F2D59D-D7F8-400F-899F-AAB48106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90" y="311846"/>
            <a:ext cx="1654431" cy="932377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BF68E-9CF5-455A-8D7F-A26EE56C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7" y="1703600"/>
            <a:ext cx="4273257" cy="2143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83381-0002-4C1B-975C-FC9C7C900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67" y="3852514"/>
            <a:ext cx="4162015" cy="2341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23BB1-DC33-4EDC-A686-8605D198D1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5" r="13600"/>
          <a:stretch/>
        </p:blipFill>
        <p:spPr>
          <a:xfrm>
            <a:off x="6135724" y="1353099"/>
            <a:ext cx="3989718" cy="2586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F6DCDE-24B1-4D2C-8421-529B417F4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82" y="4016883"/>
            <a:ext cx="4551802" cy="2184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C5D683-6506-4F6E-957D-C9537F61F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642" y="5582478"/>
            <a:ext cx="1215087" cy="12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FE6C41-2462-4603-AB45-9D404B64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535" y="1472904"/>
            <a:ext cx="2901648" cy="4640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6D929E-EB3E-4017-A935-EB802C089A99}"/>
              </a:ext>
            </a:extLst>
          </p:cNvPr>
          <p:cNvSpPr/>
          <p:nvPr/>
        </p:nvSpPr>
        <p:spPr>
          <a:xfrm>
            <a:off x="10350345" y="337361"/>
            <a:ext cx="1713123" cy="87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8FD7E-E67B-4001-8FE7-29BD3A6D9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https://www.vic-migrant-health.com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CA59B-69C6-4063-B9EA-0EB0F9399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VICTORIAN MIGRANT HEALTH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CA2B40-CCC8-4BE6-B5D8-EB674AE7D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4314" y="1214892"/>
            <a:ext cx="7451725" cy="401647"/>
          </a:xfrm>
        </p:spPr>
        <p:txBody>
          <a:bodyPr>
            <a:normAutofit/>
          </a:bodyPr>
          <a:lstStyle/>
          <a:p>
            <a:r>
              <a:rPr lang="en-AU" sz="2000" dirty="0"/>
              <a:t>CULTURALLY DIVERSE HEALTH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EA22F5-5D40-4520-B53C-8BF1426B2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410" y="683323"/>
            <a:ext cx="1379299" cy="843069"/>
          </a:xfrm>
        </p:spPr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418CA-4F31-4008-BAA5-C6BD4D0DE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194" y="311846"/>
            <a:ext cx="1654431" cy="932377"/>
          </a:xfrm>
          <a:prstGeom prst="rect">
            <a:avLst/>
          </a:prstGeom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612ADF-8364-429F-B4F8-0EB32B9AA3F4}"/>
              </a:ext>
            </a:extLst>
          </p:cNvPr>
          <p:cNvSpPr txBox="1"/>
          <p:nvPr/>
        </p:nvSpPr>
        <p:spPr>
          <a:xfrm>
            <a:off x="677532" y="2825816"/>
            <a:ext cx="81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Find suburbs which have people speak your language.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088BD-4393-4FBF-89E7-C80D68B857E6}"/>
              </a:ext>
            </a:extLst>
          </p:cNvPr>
          <p:cNvSpPr txBox="1"/>
          <p:nvPr/>
        </p:nvSpPr>
        <p:spPr>
          <a:xfrm>
            <a:off x="677531" y="3197515"/>
            <a:ext cx="7271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Get health services information: hospitals, GP’s, dental sites, and other allied health services.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D9FAF-79AC-4C00-B62A-9C6A45F0068E}"/>
              </a:ext>
            </a:extLst>
          </p:cNvPr>
          <p:cNvSpPr txBox="1"/>
          <p:nvPr/>
        </p:nvSpPr>
        <p:spPr>
          <a:xfrm>
            <a:off x="677530" y="3856570"/>
            <a:ext cx="727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Compare suburbs and send the result via email.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33CB7-E925-4317-8306-0E10A3EB5E5A}"/>
              </a:ext>
            </a:extLst>
          </p:cNvPr>
          <p:cNvSpPr txBox="1"/>
          <p:nvPr/>
        </p:nvSpPr>
        <p:spPr>
          <a:xfrm>
            <a:off x="677530" y="4277100"/>
            <a:ext cx="727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Check Australia immunization schedule for your child.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CF1BA7-7100-47A3-B108-020D2D92B635}"/>
              </a:ext>
            </a:extLst>
          </p:cNvPr>
          <p:cNvSpPr txBox="1"/>
          <p:nvPr/>
        </p:nvSpPr>
        <p:spPr>
          <a:xfrm>
            <a:off x="677530" y="4677210"/>
            <a:ext cx="7271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Find more language related information in our interactive visualization.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1B765A-74C5-404C-A9B6-5F746EE63B60}"/>
              </a:ext>
            </a:extLst>
          </p:cNvPr>
          <p:cNvSpPr txBox="1"/>
          <p:nvPr/>
        </p:nvSpPr>
        <p:spPr>
          <a:xfrm>
            <a:off x="712640" y="2334021"/>
            <a:ext cx="2308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can: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50324-D258-42FE-BB0C-1C6CEF52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23" y="5447839"/>
            <a:ext cx="1215087" cy="12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5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8FD7E-E67B-4001-8FE7-29BD3A6D9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https://www.vic-migrant-health.com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CA59B-69C6-4063-B9EA-0EB0F9399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VICTORIAN MIGRANT HEALTH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CA2B40-CCC8-4BE6-B5D8-EB674AE7D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4314" y="1214892"/>
            <a:ext cx="7451725" cy="401647"/>
          </a:xfrm>
        </p:spPr>
        <p:txBody>
          <a:bodyPr>
            <a:normAutofit/>
          </a:bodyPr>
          <a:lstStyle/>
          <a:p>
            <a:r>
              <a:rPr lang="en-AU" sz="2000" dirty="0"/>
              <a:t>CULTURALLY DIVERSE HEALTH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EA22F5-5D40-4520-B53C-8BF1426B2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410" y="683323"/>
            <a:ext cx="1379299" cy="843069"/>
          </a:xfrm>
        </p:spPr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14412D-CCED-44BB-A97B-CD695A6D6433}"/>
              </a:ext>
            </a:extLst>
          </p:cNvPr>
          <p:cNvSpPr/>
          <p:nvPr/>
        </p:nvSpPr>
        <p:spPr>
          <a:xfrm>
            <a:off x="217138" y="4200322"/>
            <a:ext cx="43468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81855-3AAF-454C-98C3-14D98B7B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69" y="2225405"/>
            <a:ext cx="4509570" cy="33821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4A8C12-3A30-4A38-90BD-59CCBCBD8281}"/>
              </a:ext>
            </a:extLst>
          </p:cNvPr>
          <p:cNvSpPr/>
          <p:nvPr/>
        </p:nvSpPr>
        <p:spPr>
          <a:xfrm>
            <a:off x="10350345" y="337361"/>
            <a:ext cx="1713123" cy="87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347F6-0C5C-4305-A735-22E7B915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194" y="311846"/>
            <a:ext cx="1654431" cy="932377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E8866-826A-45D9-A387-C80E2F92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18" y="2225405"/>
            <a:ext cx="4509571" cy="3382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BEBE3-0015-4C73-9227-1E65BC4F1506}"/>
              </a:ext>
            </a:extLst>
          </p:cNvPr>
          <p:cNvSpPr txBox="1"/>
          <p:nvPr/>
        </p:nvSpPr>
        <p:spPr>
          <a:xfrm>
            <a:off x="3365653" y="1735157"/>
            <a:ext cx="368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Our Team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78CD1-33FF-4BEE-8678-3FDFD0228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18" y="5642913"/>
            <a:ext cx="1215087" cy="1215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M" id="{2FC51866-EE06-AF44-A07D-C8F698BD8492}" vid="{80C70370-AC82-BB44-9CF7-59E7DE9E35B9}"/>
    </a:ext>
  </a:extLst>
</a:theme>
</file>

<file path=ppt/theme/theme2.xml><?xml version="1.0" encoding="utf-8"?>
<a:theme xmlns:a="http://schemas.openxmlformats.org/drawingml/2006/main" name="2_Custom Desig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onash Font Settings">
      <a:majorFont>
        <a:latin typeface="Arial Narrow"/>
        <a:ea typeface="微软雅黑 Light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Image De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Monash IT (FIT5093 with Twitter)</Template>
  <TotalTime>3987</TotalTime>
  <Words>267</Words>
  <Application>Microsoft Macintosh PowerPoint</Application>
  <PresentationFormat>Widescreen</PresentationFormat>
  <Paragraphs>56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等线</vt:lpstr>
      <vt:lpstr>ＭＳ Ｐゴシック</vt:lpstr>
      <vt:lpstr>宋体</vt:lpstr>
      <vt:lpstr>微软雅黑 Light</vt:lpstr>
      <vt:lpstr>Arial</vt:lpstr>
      <vt:lpstr>Arial Narrow</vt:lpstr>
      <vt:lpstr>Calibri</vt:lpstr>
      <vt:lpstr>Calibri Light</vt:lpstr>
      <vt:lpstr>Wingdings</vt:lpstr>
      <vt:lpstr>Theme2M</vt:lpstr>
      <vt:lpstr>2_Custom Design</vt:lpstr>
      <vt:lpstr>Image Deck</vt:lpstr>
      <vt:lpstr>1_Image Deck</vt:lpstr>
      <vt:lpstr>PowerPoint Presentation</vt:lpstr>
      <vt:lpstr>PowerPoint Presentation</vt:lpstr>
      <vt:lpstr>PowerPoint Presentation</vt:lpstr>
    </vt:vector>
  </TitlesOfParts>
  <Manager>Peter O'Donnell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5120</dc:title>
  <dc:subject>Lecture n - Lecture Title</dc:subject>
  <dc:creator>Yiwei Zhong</dc:creator>
  <cp:lastModifiedBy>Microsoft Office User</cp:lastModifiedBy>
  <cp:revision>388</cp:revision>
  <cp:lastPrinted>2016-09-07T04:36:56Z</cp:lastPrinted>
  <dcterms:created xsi:type="dcterms:W3CDTF">2016-09-26T09:46:40Z</dcterms:created>
  <dcterms:modified xsi:type="dcterms:W3CDTF">2018-10-07T23:43:13Z</dcterms:modified>
</cp:coreProperties>
</file>